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78" r:id="rId2"/>
    <p:sldId id="279" r:id="rId3"/>
    <p:sldId id="288" r:id="rId4"/>
    <p:sldId id="306" r:id="rId5"/>
    <p:sldId id="307" r:id="rId6"/>
    <p:sldId id="309" r:id="rId7"/>
    <p:sldId id="311" r:id="rId8"/>
    <p:sldId id="312" r:id="rId9"/>
    <p:sldId id="308" r:id="rId10"/>
  </p:sldIdLst>
  <p:sldSz cx="9144000" cy="6858000" type="screen4x3"/>
  <p:notesSz cx="6858000" cy="9144000"/>
  <p:embeddedFontLst>
    <p:embeddedFont>
      <p:font typeface="맑은 고딕" pitchFamily="50" charset="-127"/>
      <p:regular r:id="rId12"/>
      <p:bold r:id="rId13"/>
    </p:embeddedFont>
    <p:embeddedFont>
      <p:font typeface="Yoon 윤고딕 520_TT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F371"/>
    <a:srgbClr val="AF9061"/>
    <a:srgbClr val="272123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8231" autoAdjust="0"/>
  </p:normalViewPr>
  <p:slideViewPr>
    <p:cSldViewPr>
      <p:cViewPr>
        <p:scale>
          <a:sx n="100" d="100"/>
          <a:sy n="100" d="100"/>
        </p:scale>
        <p:origin x="-1626" y="-258"/>
      </p:cViewPr>
      <p:guideLst>
        <p:guide orient="horz" pos="29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9D67-0FFA-4E74-8C1F-1A5E539469DE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94F82-D82E-4F1D-B6BE-E852962F6F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29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94F82-D82E-4F1D-B6BE-E852962F6F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5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94F82-D82E-4F1D-B6BE-E852962F6F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5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2017-09-08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996952"/>
            <a:ext cx="3333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ko-KR" altLang="en-US" sz="44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예약헤어</a:t>
            </a:r>
            <a:r>
              <a:rPr lang="ko-KR" altLang="en-US" sz="4400" dirty="0" smtClean="0"/>
              <a:t>✄</a:t>
            </a:r>
            <a:endParaRPr lang="en-US" altLang="ko-KR" sz="4400" b="1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59" y="2767280"/>
            <a:ext cx="33330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2nd Team 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Presentation</a:t>
            </a: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r>
              <a:rPr lang="en-US" altLang="ko-KR" sz="14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         </a:t>
            </a:r>
            <a:r>
              <a:rPr lang="en-US" altLang="ko-KR" sz="120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by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이지영</a:t>
            </a:r>
            <a:r>
              <a:rPr lang="en-US" altLang="ko-KR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전광호</a:t>
            </a:r>
            <a:endParaRPr lang="en-US" altLang="ko-KR" sz="12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563888" y="2615886"/>
            <a:ext cx="0" cy="1626228"/>
          </a:xfrm>
          <a:prstGeom prst="line">
            <a:avLst/>
          </a:prstGeom>
          <a:ln w="15875"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51920" y="2812679"/>
            <a:ext cx="2520280" cy="1584176"/>
            <a:chOff x="3563888" y="2825562"/>
            <a:chExt cx="2520280" cy="1077218"/>
          </a:xfrm>
        </p:grpSpPr>
        <p:sp>
          <p:nvSpPr>
            <p:cNvPr id="14" name="TextBox 13"/>
            <p:cNvSpPr txBox="1"/>
            <p:nvPr/>
          </p:nvSpPr>
          <p:spPr>
            <a:xfrm>
              <a:off x="4123875" y="2852936"/>
              <a:ext cx="1960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Flow Chart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Source Cord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Simulation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63888" y="2825562"/>
              <a:ext cx="36997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dirty="0" smtClean="0"/>
                <a:t>✁✂</a:t>
              </a:r>
              <a:endParaRPr lang="en-US" altLang="ko-KR" sz="3200" dirty="0" smtClean="0"/>
            </a:p>
            <a:p>
              <a:r>
                <a:rPr lang="ko-KR" altLang="en-US" sz="3200" dirty="0"/>
                <a:t>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흐름도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Flow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9867" y="2924944"/>
            <a:ext cx="288032" cy="154419"/>
            <a:chOff x="3275856" y="4494046"/>
            <a:chExt cx="288032" cy="154419"/>
          </a:xfrm>
        </p:grpSpPr>
        <p:sp>
          <p:nvSpPr>
            <p:cNvPr id="12" name="갈매기형 수장 11"/>
            <p:cNvSpPr/>
            <p:nvPr/>
          </p:nvSpPr>
          <p:spPr>
            <a:xfrm>
              <a:off x="3423507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2"/>
            <p:cNvSpPr/>
            <p:nvPr/>
          </p:nvSpPr>
          <p:spPr>
            <a:xfrm>
              <a:off x="3275856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F/C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12455" y="138482"/>
            <a:ext cx="1195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Source Cord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Function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432955" y="1922974"/>
            <a:ext cx="711663" cy="3049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Yoon 윤고딕 520_TT" charset="-127"/>
                <a:ea typeface="Yoon 윤고딕 520_TT" charset="-127"/>
              </a:rPr>
              <a:t>로그</a:t>
            </a:r>
            <a:r>
              <a:rPr lang="ko-KR" altLang="en-US" sz="1200" dirty="0">
                <a:latin typeface="Yoon 윤고딕 520_TT" charset="-127"/>
                <a:ea typeface="Yoon 윤고딕 520_TT" charset="-127"/>
              </a:rPr>
              <a:t>인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57127" y="1922974"/>
            <a:ext cx="711663" cy="30499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Yoon 윤고딕 520_TT" charset="-127"/>
                <a:ea typeface="Yoon 윤고딕 520_TT" charset="-127"/>
              </a:rPr>
              <a:t>가입</a:t>
            </a:r>
            <a:endParaRPr lang="ko-KR" altLang="en-US" sz="1200" dirty="0">
              <a:latin typeface="Yoon 윤고딕 520_TT" charset="-127"/>
              <a:ea typeface="Yoon 윤고딕 520_TT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81387" y="3773189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예약하기</a:t>
            </a:r>
            <a:endParaRPr lang="ko-KR" altLang="en-US" sz="1000" dirty="0">
              <a:latin typeface="Yoon 윤고딕 520_TT" charset="-127"/>
              <a:ea typeface="Yoon 윤고딕 520_TT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73868" y="5266254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탈퇴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578882" y="3771052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예약조회</a:t>
            </a:r>
            <a:endParaRPr lang="ko-KR" altLang="en-US" sz="1000" dirty="0">
              <a:latin typeface="Yoon 윤고딕 520_TT" charset="-127"/>
              <a:ea typeface="Yoon 윤고딕 520_TT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376377" y="3771052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예약취소</a:t>
            </a:r>
            <a:endParaRPr lang="ko-KR" altLang="en-US" sz="1000" dirty="0">
              <a:latin typeface="Yoon 윤고딕 520_TT" charset="-127"/>
              <a:ea typeface="Yoon 윤고딕 520_TT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73869" y="4768737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정보 수</a:t>
            </a:r>
            <a:r>
              <a:rPr lang="ko-KR" altLang="en-US" sz="900" dirty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정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173871" y="3773703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회원 메</a:t>
            </a:r>
            <a:r>
              <a:rPr lang="ko-KR" altLang="en-US" sz="1000" dirty="0">
                <a:latin typeface="Yoon 윤고딕 520_TT" charset="-127"/>
                <a:ea typeface="Yoon 윤고딕 520_TT" charset="-127"/>
              </a:rPr>
              <a:t>뉴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00259" y="4273251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디자이너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선</a:t>
            </a:r>
            <a:r>
              <a:rPr lang="ko-KR" altLang="en-US" sz="900" dirty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택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00259" y="4773313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Style </a:t>
            </a:r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선택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3806961" y="2519073"/>
            <a:ext cx="1516936" cy="693903"/>
            <a:chOff x="3868410" y="2286246"/>
            <a:chExt cx="1516936" cy="693903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3868410" y="2286246"/>
              <a:ext cx="711663" cy="30499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20_TT" charset="-127"/>
                  <a:ea typeface="Yoon 윤고딕 520_TT" charset="-127"/>
                </a:rPr>
                <a:t>이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20_TT" charset="-127"/>
                  <a:ea typeface="Yoon 윤고딕 520_TT" charset="-127"/>
                </a:rPr>
                <a:t>름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673683" y="2286246"/>
              <a:ext cx="711663" cy="30499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20_TT" charset="-127"/>
                  <a:ea typeface="Yoon 윤고딕 520_TT" charset="-127"/>
                </a:rPr>
                <a:t>폰번</a:t>
              </a:r>
              <a:r>
                <a:rPr lang="ko-KR" alt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20_TT" charset="-127"/>
                  <a:ea typeface="Yoon 윤고딕 520_TT" charset="-127"/>
                </a:rPr>
                <a:t>호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20_TT" charset="-127"/>
                <a:ea typeface="Yoon 윤고딕 520_TT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3868410" y="2675151"/>
              <a:ext cx="711663" cy="304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20_TT" charset="-127"/>
                  <a:ea typeface="Yoon 윤고딕 520_TT" charset="-127"/>
                </a:rPr>
                <a:t>나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20_TT" charset="-127"/>
                  <a:ea typeface="Yoon 윤고딕 520_TT" charset="-127"/>
                </a:rPr>
                <a:t>이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4662745" y="2675151"/>
              <a:ext cx="711663" cy="3049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oon 윤고딕 520_TT" charset="-127"/>
                  <a:ea typeface="Yoon 윤고딕 520_TT" charset="-127"/>
                </a:rPr>
                <a:t>성별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Yoon 윤고딕 520_TT" charset="-127"/>
                <a:ea typeface="Yoon 윤고딕 520_TT" charset="-127"/>
              </a:endParaRPr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4967506" y="3787573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예약 관리</a:t>
            </a:r>
            <a:endParaRPr lang="ko-KR" altLang="en-US" sz="1000" dirty="0">
              <a:latin typeface="Yoon 윤고딕 520_TT" charset="-127"/>
              <a:ea typeface="Yoon 윤고딕 520_TT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963738" y="4296545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예약자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현황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540118" y="3787573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매장관리</a:t>
            </a:r>
            <a:endParaRPr lang="ko-KR" altLang="en-US" sz="1000" dirty="0">
              <a:latin typeface="Yoon 윤고딕 520_TT" charset="-127"/>
              <a:ea typeface="Yoon 윤고딕 520_TT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342850" y="3787573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결제관리</a:t>
            </a:r>
            <a:endParaRPr lang="ko-KR" altLang="en-US" sz="1000" dirty="0">
              <a:latin typeface="Yoon 윤고딕 520_TT" charset="-127"/>
              <a:ea typeface="Yoon 윤고딕 520_TT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747394" y="4296545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커트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47394" y="4688261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펌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747394" y="5079977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컬러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540118" y="4296545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스타일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추가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540118" y="4689879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스타일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삭제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342850" y="4296545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결</a:t>
            </a:r>
            <a:r>
              <a:rPr lang="ko-KR" altLang="en-US" sz="900" dirty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제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342850" y="4689879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매출 내역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342850" y="5079977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매출 내역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-</a:t>
            </a:r>
            <a:r>
              <a:rPr lang="ko-KR" altLang="en-US" sz="8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디자이너</a:t>
            </a:r>
            <a:r>
              <a:rPr lang="en-US" altLang="ko-KR" sz="8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-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00258" y="5273376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예약일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선택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747394" y="3787573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스타</a:t>
            </a:r>
            <a:r>
              <a:rPr lang="ko-KR" altLang="en-US" sz="1000" dirty="0">
                <a:latin typeface="Yoon 윤고딕 520_TT" charset="-127"/>
                <a:ea typeface="Yoon 윤고딕 520_TT" charset="-127"/>
              </a:rPr>
              <a:t>일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8150337" y="3787573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회원관리</a:t>
            </a:r>
            <a:endParaRPr lang="ko-KR" altLang="en-US" sz="1000" dirty="0">
              <a:latin typeface="Yoon 윤고딕 520_TT" charset="-127"/>
              <a:ea typeface="Yoon 윤고딕 520_TT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3124523" y="817548"/>
            <a:ext cx="2880320" cy="523220"/>
            <a:chOff x="3131840" y="2708920"/>
            <a:chExt cx="2880320" cy="523220"/>
          </a:xfrm>
        </p:grpSpPr>
        <p:sp>
          <p:nvSpPr>
            <p:cNvPr id="90" name="직사각형 89"/>
            <p:cNvSpPr/>
            <p:nvPr/>
          </p:nvSpPr>
          <p:spPr>
            <a:xfrm>
              <a:off x="3131840" y="2741930"/>
              <a:ext cx="288032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203848" y="2708920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예약헤어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✄</a:t>
              </a:r>
              <a:endParaRPr lang="en-US" altLang="ko-KR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</p:grpSp>
      <p:sp>
        <p:nvSpPr>
          <p:cNvPr id="93" name="모서리가 둥근 직사각형 92"/>
          <p:cNvSpPr/>
          <p:nvPr/>
        </p:nvSpPr>
        <p:spPr>
          <a:xfrm>
            <a:off x="3173870" y="4271220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정보 조회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6420966" y="3050972"/>
            <a:ext cx="1008112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oon 윤고딕 520_TT" charset="-127"/>
                <a:ea typeface="Yoon 윤고딕 520_TT" charset="-127"/>
              </a:rPr>
              <a:t>관리</a:t>
            </a:r>
            <a:r>
              <a:rPr lang="ko-KR" altLang="en-US" dirty="0">
                <a:latin typeface="Yoon 윤고딕 520_TT" charset="-127"/>
                <a:ea typeface="Yoon 윤고딕 520_TT" charset="-127"/>
              </a:rPr>
              <a:t>자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862745" y="3050972"/>
            <a:ext cx="1008112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Yoon 윤고딕 520_TT" charset="-127"/>
                <a:ea typeface="Yoon 윤고딕 520_TT" charset="-127"/>
              </a:rPr>
              <a:t>고</a:t>
            </a:r>
            <a:r>
              <a:rPr lang="ko-KR" altLang="en-US" dirty="0">
                <a:latin typeface="Yoon 윤고딕 520_TT" charset="-127"/>
                <a:ea typeface="Yoon 윤고딕 520_TT" charset="-127"/>
              </a:rPr>
              <a:t>객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4963738" y="4689879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예약 취소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5343876" y="3645024"/>
            <a:ext cx="3162292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-2196752" y="3722966"/>
            <a:ext cx="1884650" cy="1001434"/>
            <a:chOff x="-1059608" y="3709311"/>
            <a:chExt cx="1884650" cy="1001434"/>
          </a:xfrm>
        </p:grpSpPr>
        <p:cxnSp>
          <p:nvCxnSpPr>
            <p:cNvPr id="106" name="직선 연결선 105"/>
            <p:cNvCxnSpPr/>
            <p:nvPr/>
          </p:nvCxnSpPr>
          <p:spPr>
            <a:xfrm>
              <a:off x="-1020000" y="4709456"/>
              <a:ext cx="1845042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-1059608" y="3709311"/>
              <a:ext cx="188465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flipH="1">
              <a:off x="-1045015" y="3713352"/>
              <a:ext cx="1" cy="80065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 flipH="1">
              <a:off x="825041" y="3910095"/>
              <a:ext cx="1" cy="80065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/>
          <p:cNvCxnSpPr/>
          <p:nvPr/>
        </p:nvCxnSpPr>
        <p:spPr>
          <a:xfrm>
            <a:off x="1156090" y="3645024"/>
            <a:ext cx="2373612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1164764" y="3645024"/>
            <a:ext cx="0" cy="7297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3522082" y="3645024"/>
            <a:ext cx="0" cy="7297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5351496" y="3659704"/>
            <a:ext cx="0" cy="7297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8498548" y="3645024"/>
            <a:ext cx="0" cy="7297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105488" y="3387472"/>
            <a:ext cx="461665" cy="351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/>
              <a:t>✂</a:t>
            </a:r>
            <a:endParaRPr lang="ko-KR" alt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6694189" y="3387472"/>
            <a:ext cx="461665" cy="3518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 smtClean="0"/>
              <a:t>✂</a:t>
            </a:r>
            <a:endParaRPr lang="ko-KR" altLang="en-US" dirty="0"/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5747394" y="5463792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스타일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추가</a:t>
            </a:r>
            <a:r>
              <a:rPr lang="en-US" altLang="ko-KR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….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150336" y="4305426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회원 보기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8150336" y="4698760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회원 삭</a:t>
            </a:r>
            <a:r>
              <a:rPr lang="ko-KR" altLang="en-US" sz="900" dirty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제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4148369" y="4298012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디자이너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고</a:t>
            </a:r>
            <a:r>
              <a:rPr lang="ko-KR" altLang="en-US" sz="900" dirty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용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148369" y="4689728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디자이너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해고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4148369" y="5081444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디자이너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리스</a:t>
            </a:r>
            <a:r>
              <a:rPr lang="ko-KR" altLang="en-US" sz="900" dirty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트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4148369" y="3789040"/>
            <a:ext cx="711663" cy="304998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디자이너</a:t>
            </a:r>
            <a:endParaRPr lang="en-US" altLang="ko-KR" sz="1000" dirty="0" smtClean="0"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1000" dirty="0" smtClean="0">
                <a:latin typeface="Yoon 윤고딕 520_TT" charset="-127"/>
                <a:ea typeface="Yoon 윤고딕 520_TT" charset="-127"/>
              </a:rPr>
              <a:t>관리</a:t>
            </a:r>
            <a:endParaRPr lang="ko-KR" altLang="en-US" sz="1000" dirty="0">
              <a:latin typeface="Yoon 윤고딕 520_TT" charset="-127"/>
              <a:ea typeface="Yoon 윤고딕 520_TT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4139952" y="5481216"/>
            <a:ext cx="711663" cy="304998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디자이너</a:t>
            </a:r>
            <a:endParaRPr lang="en-US" altLang="ko-KR" sz="900" dirty="0" smtClean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  <a:p>
            <a:pPr algn="ctr"/>
            <a:r>
              <a:rPr lang="ko-KR" altLang="en-US" sz="900" dirty="0" err="1" smtClean="0">
                <a:solidFill>
                  <a:schemeClr val="tx1"/>
                </a:solidFill>
                <a:latin typeface="Yoon 윤고딕 520_TT" charset="-127"/>
                <a:ea typeface="Yoon 윤고딕 520_TT" charset="-127"/>
              </a:rPr>
              <a:t>스케쥴</a:t>
            </a:r>
            <a:endParaRPr lang="ko-KR" altLang="en-US" sz="900" dirty="0">
              <a:solidFill>
                <a:schemeClr val="tx1"/>
              </a:solidFill>
              <a:latin typeface="Yoon 윤고딕 520_TT" charset="-127"/>
              <a:ea typeface="Yoon 윤고딕 520_T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코</a:t>
              </a:r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드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Source Cord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8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9867" y="2924944"/>
            <a:ext cx="288032" cy="154419"/>
            <a:chOff x="3275856" y="4494046"/>
            <a:chExt cx="288032" cy="154419"/>
          </a:xfrm>
        </p:grpSpPr>
        <p:sp>
          <p:nvSpPr>
            <p:cNvPr id="12" name="갈매기형 수장 11"/>
            <p:cNvSpPr/>
            <p:nvPr/>
          </p:nvSpPr>
          <p:spPr>
            <a:xfrm>
              <a:off x="3423507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2"/>
            <p:cNvSpPr/>
            <p:nvPr/>
          </p:nvSpPr>
          <p:spPr>
            <a:xfrm>
              <a:off x="3275856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F/C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2455" y="138482"/>
            <a:ext cx="1195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Source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Cord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Simulation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40" y="1361744"/>
            <a:ext cx="3975622" cy="150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4" y="4975542"/>
            <a:ext cx="4936910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297925"/>
            <a:ext cx="2775968" cy="87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9" y="3579496"/>
            <a:ext cx="28479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48" y="4865899"/>
            <a:ext cx="1400491" cy="122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546068"/>
            <a:ext cx="5184575" cy="62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24" y="753027"/>
            <a:ext cx="2098781" cy="124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43" y="1313457"/>
            <a:ext cx="834325" cy="424645"/>
            <a:chOff x="-9283" y="886789"/>
            <a:chExt cx="834325" cy="424645"/>
          </a:xfrm>
        </p:grpSpPr>
        <p:sp>
          <p:nvSpPr>
            <p:cNvPr id="21" name="직사각형 2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4206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9867" y="2924944"/>
            <a:ext cx="288032" cy="154419"/>
            <a:chOff x="3275856" y="4494046"/>
            <a:chExt cx="288032" cy="154419"/>
          </a:xfrm>
        </p:grpSpPr>
        <p:sp>
          <p:nvSpPr>
            <p:cNvPr id="12" name="갈매기형 수장 11"/>
            <p:cNvSpPr/>
            <p:nvPr/>
          </p:nvSpPr>
          <p:spPr>
            <a:xfrm>
              <a:off x="3423507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2"/>
            <p:cNvSpPr/>
            <p:nvPr/>
          </p:nvSpPr>
          <p:spPr>
            <a:xfrm>
              <a:off x="3275856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43" y="1313457"/>
            <a:ext cx="834325" cy="424645"/>
            <a:chOff x="-9283" y="886789"/>
            <a:chExt cx="834325" cy="424645"/>
          </a:xfrm>
        </p:grpSpPr>
        <p:sp>
          <p:nvSpPr>
            <p:cNvPr id="21" name="직사각형 2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F/C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2455" y="138482"/>
            <a:ext cx="1195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Source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Cord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Simulation</a:t>
            </a:r>
            <a:endParaRPr lang="en-US" altLang="ko-KR" sz="1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82386"/>
            <a:ext cx="5348949" cy="176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74" y="3831395"/>
            <a:ext cx="5615683" cy="103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71" y="5118680"/>
            <a:ext cx="3864421" cy="119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72" y="2850824"/>
            <a:ext cx="5720268" cy="65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28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9867" y="2924944"/>
            <a:ext cx="288032" cy="154419"/>
            <a:chOff x="3275856" y="4494046"/>
            <a:chExt cx="288032" cy="154419"/>
          </a:xfrm>
        </p:grpSpPr>
        <p:sp>
          <p:nvSpPr>
            <p:cNvPr id="12" name="갈매기형 수장 11"/>
            <p:cNvSpPr/>
            <p:nvPr/>
          </p:nvSpPr>
          <p:spPr>
            <a:xfrm>
              <a:off x="3423507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2"/>
            <p:cNvSpPr/>
            <p:nvPr/>
          </p:nvSpPr>
          <p:spPr>
            <a:xfrm>
              <a:off x="3275856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43" y="1313457"/>
            <a:ext cx="834325" cy="424645"/>
            <a:chOff x="-9283" y="886789"/>
            <a:chExt cx="834325" cy="424645"/>
          </a:xfrm>
        </p:grpSpPr>
        <p:sp>
          <p:nvSpPr>
            <p:cNvPr id="21" name="직사각형 2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F/C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2455" y="138482"/>
            <a:ext cx="1195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Source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Cord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Simulation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03" y="692474"/>
            <a:ext cx="5675921" cy="201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00" y="2784390"/>
            <a:ext cx="5904656" cy="122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00" y="4132532"/>
            <a:ext cx="6797402" cy="1168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00" y="5432318"/>
            <a:ext cx="7734722" cy="116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83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69867" y="2924944"/>
            <a:ext cx="288032" cy="154419"/>
            <a:chOff x="3275856" y="4494046"/>
            <a:chExt cx="288032" cy="154419"/>
          </a:xfrm>
        </p:grpSpPr>
        <p:sp>
          <p:nvSpPr>
            <p:cNvPr id="12" name="갈매기형 수장 11"/>
            <p:cNvSpPr/>
            <p:nvPr/>
          </p:nvSpPr>
          <p:spPr>
            <a:xfrm>
              <a:off x="3423507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2"/>
            <p:cNvSpPr/>
            <p:nvPr/>
          </p:nvSpPr>
          <p:spPr>
            <a:xfrm>
              <a:off x="3275856" y="4494046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43" y="1313457"/>
            <a:ext cx="834325" cy="424645"/>
            <a:chOff x="-9283" y="886789"/>
            <a:chExt cx="834325" cy="424645"/>
          </a:xfrm>
        </p:grpSpPr>
        <p:sp>
          <p:nvSpPr>
            <p:cNvPr id="21" name="직사각형 2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3608" y="138482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F/C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12455" y="138482"/>
            <a:ext cx="1195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Source</a:t>
            </a: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 Cord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1302" y="138482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Simulation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55551"/>
            <a:ext cx="7553461" cy="183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00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시연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95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138</Words>
  <Application>Microsoft Office PowerPoint</Application>
  <PresentationFormat>화면 슬라이드 쇼(4:3)</PresentationFormat>
  <Paragraphs>110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굴림</vt:lpstr>
      <vt:lpstr>Arial</vt:lpstr>
      <vt:lpstr>맑은 고딕</vt:lpstr>
      <vt:lpstr>Yoon 윤고딕 520_TT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PC23</cp:lastModifiedBy>
  <cp:revision>100</cp:revision>
  <dcterms:created xsi:type="dcterms:W3CDTF">2013-09-05T09:43:46Z</dcterms:created>
  <dcterms:modified xsi:type="dcterms:W3CDTF">2017-09-08T05:37:13Z</dcterms:modified>
</cp:coreProperties>
</file>